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70DD94E-6C68-4EE3-9BD3-E507B654C794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417A015-A1AD-4C83-9CC3-8436324978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rbon_dioxide" TargetMode="External"/><Relationship Id="rId2" Type="http://schemas.openxmlformats.org/officeDocument/2006/relationships/hyperlink" Target="http://en.wikipedia.org/wiki/Renewable_energ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Fossil_fue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Hydroelectric Power</a:t>
            </a:r>
            <a:br>
              <a:rPr lang="en-US" dirty="0" smtClean="0"/>
            </a:br>
            <a:r>
              <a:rPr lang="en-US" dirty="0" smtClean="0"/>
              <a:t>(Water Power)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3766" y="5105400"/>
            <a:ext cx="6560234" cy="1752600"/>
          </a:xfrm>
        </p:spPr>
        <p:txBody>
          <a:bodyPr/>
          <a:lstStyle/>
          <a:p>
            <a:pPr algn="ctr"/>
            <a:r>
              <a:rPr lang="en-US" dirty="0" smtClean="0"/>
              <a:t>By:</a:t>
            </a:r>
          </a:p>
          <a:p>
            <a:r>
              <a:rPr lang="en-US" dirty="0" smtClean="0"/>
              <a:t>Mimi, Melvin, Fernando, Jeury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talgov.com/you/electric/images/hyd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2520" y="3048000"/>
            <a:ext cx="3962400" cy="3429000"/>
          </a:xfrm>
          <a:prstGeom prst="rect">
            <a:avLst/>
          </a:prstGeom>
          <a:noFill/>
        </p:spPr>
      </p:pic>
      <p:pic>
        <p:nvPicPr>
          <p:cNvPr id="3" name="Picture 2" descr="Animation of a hydroelectric power plant in a da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33400"/>
            <a:ext cx="4225802" cy="327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4" descr="http://www.energyquest.ca.gov/story/images/chap12_breastshotwaterwhee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19200"/>
            <a:ext cx="5334000" cy="518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Uses..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production of power through use of the gravitational force of falling or flowing water. </a:t>
            </a:r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 smtClean="0"/>
              <a:t>is the most widely used form of </a:t>
            </a:r>
            <a:r>
              <a:rPr lang="en-US" sz="2800" dirty="0" smtClean="0">
                <a:hlinkClick r:id="rId2" action="ppaction://hlinkfile" tooltip="Renewable energy"/>
              </a:rPr>
              <a:t>renewable energy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r>
              <a:rPr lang="en-US" sz="2800" dirty="0" smtClean="0"/>
              <a:t>Once a hydroelectric complex is constructed, the project produces no direct waste, and has a considerably lower output level of </a:t>
            </a:r>
            <a:r>
              <a:rPr lang="en-US" sz="2800" smtClean="0"/>
              <a:t>the </a:t>
            </a:r>
            <a:r>
              <a:rPr lang="en-US" sz="2800" smtClean="0"/>
              <a:t> </a:t>
            </a:r>
            <a:r>
              <a:rPr lang="en-US" sz="2800" dirty="0" smtClean="0">
                <a:hlinkClick r:id="rId3" action="ppaction://hlinkfile" tooltip="Carbon dioxide"/>
              </a:rPr>
              <a:t>carbon dioxide</a:t>
            </a:r>
            <a:r>
              <a:rPr lang="en-US" sz="2800" dirty="0" smtClean="0"/>
              <a:t> (CO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 than </a:t>
            </a:r>
            <a:r>
              <a:rPr lang="en-US" sz="2800" dirty="0" smtClean="0">
                <a:hlinkClick r:id="rId4" action="ppaction://hlinkfile" tooltip="Fossil fuel"/>
              </a:rPr>
              <a:t>fossil fuel</a:t>
            </a:r>
            <a:r>
              <a:rPr lang="en-US" sz="2800" dirty="0" smtClean="0"/>
              <a:t> powered energy plants.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2667000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supplied an estimated </a:t>
            </a:r>
            <a:r>
              <a:rPr lang="en-US" sz="2800" dirty="0" smtClean="0"/>
              <a:t>19% of the world’s electricity  </a:t>
            </a:r>
            <a:r>
              <a:rPr lang="en-US" sz="2800" dirty="0" smtClean="0"/>
              <a:t>in 2005.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Affects </a:t>
            </a:r>
            <a:r>
              <a:rPr lang="en-US" dirty="0" smtClean="0"/>
              <a:t>by flow </a:t>
            </a:r>
            <a:r>
              <a:rPr lang="en-US" dirty="0" smtClean="0"/>
              <a:t>shortage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Changes in the amount of river flow will correlate with the amount of energy produced by a dam. </a:t>
            </a:r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 smtClean="0"/>
              <a:t>of global warming, the volume of glaciers has decreased, such as the </a:t>
            </a:r>
            <a:r>
              <a:rPr lang="en-US" dirty="0" smtClean="0"/>
              <a:t>glaciers</a:t>
            </a:r>
            <a:r>
              <a:rPr lang="en-US" dirty="0" smtClean="0"/>
              <a:t>, which have lost a third of their volume since 1950, resulting in stream flows that have decreased by as much as 34</a:t>
            </a:r>
            <a:r>
              <a:rPr lang="en-US" dirty="0" smtClean="0"/>
              <a:t>%.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result of diminished river flow can be power shortages in areas that depend heavily on hydroelectric power.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31</TotalTime>
  <Words>170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Hydroelectric Power (Water Power)</vt:lpstr>
      <vt:lpstr>Slide 2</vt:lpstr>
      <vt:lpstr>Slide 3</vt:lpstr>
      <vt:lpstr>Uses.. </vt:lpstr>
      <vt:lpstr>Slide 5</vt:lpstr>
      <vt:lpstr>Affects by flow shortage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Hydroelectric Power (Water Power)</dc:title>
  <dc:creator> </dc:creator>
  <cp:lastModifiedBy> </cp:lastModifiedBy>
  <cp:revision>5</cp:revision>
  <dcterms:created xsi:type="dcterms:W3CDTF">2009-04-27T12:21:19Z</dcterms:created>
  <dcterms:modified xsi:type="dcterms:W3CDTF">2009-05-04T12:14:10Z</dcterms:modified>
</cp:coreProperties>
</file>